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86930A-A815-1A05-EABD-0F12564B417B}" v="167" dt="2024-07-02T19:31:30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02.07.2024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84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73010-44AF-1B34-4913-9BAFA093D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5767" y="365125"/>
            <a:ext cx="8868033" cy="1613886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D81AD3-4806-968E-7EF4-F57BBC7DE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3057"/>
            <a:ext cx="10515600" cy="4093906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14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0B7BE9-ED91-7BD6-3A0F-6E6C558B8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06033" cy="1665373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E8BC22-1C16-94A1-0745-0B7E8232C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4841"/>
            <a:ext cx="10567086" cy="4032122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46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D539A-A1B7-18A2-7CF3-3590ED89F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822" y="365125"/>
            <a:ext cx="7066006" cy="1346157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036BD6-03F4-98BC-A4EF-A399BC19E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822" y="1825625"/>
            <a:ext cx="7066006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135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96</cp:revision>
  <dcterms:created xsi:type="dcterms:W3CDTF">2024-07-02T18:17:36Z</dcterms:created>
  <dcterms:modified xsi:type="dcterms:W3CDTF">2024-07-02T19:31:41Z</dcterms:modified>
</cp:coreProperties>
</file>